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9" r:id="rId4"/>
    <p:sldId id="259" r:id="rId5"/>
    <p:sldId id="260" r:id="rId6"/>
    <p:sldId id="261" r:id="rId7"/>
    <p:sldId id="262" r:id="rId8"/>
    <p:sldId id="267" r:id="rId9"/>
    <p:sldId id="271" r:id="rId10"/>
    <p:sldId id="272" r:id="rId11"/>
    <p:sldId id="273" r:id="rId12"/>
    <p:sldId id="274" r:id="rId13"/>
    <p:sldId id="275" r:id="rId14"/>
    <p:sldId id="276" r:id="rId15"/>
    <p:sldId id="268" r:id="rId16"/>
    <p:sldId id="270" r:id="rId17"/>
    <p:sldId id="263" r:id="rId18"/>
    <p:sldId id="264" r:id="rId19"/>
    <p:sldId id="265" r:id="rId20"/>
    <p:sldId id="257" r:id="rId21"/>
    <p:sldId id="2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B3F9C8-B02C-44F3-9510-B5EF7F1FD58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3C39C6F-D3CC-4781-89CA-32DD99F7BAE8}">
      <dgm:prSet/>
      <dgm:spPr/>
      <dgm:t>
        <a:bodyPr/>
        <a:lstStyle/>
        <a:p>
          <a:r>
            <a:rPr lang="en-US"/>
            <a:t>There are many templates that can be download from the internet at no cost. Your poster should contain:</a:t>
          </a:r>
        </a:p>
      </dgm:t>
    </dgm:pt>
    <dgm:pt modelId="{EC721AE4-3990-4135-B06B-B215478A516D}" type="parTrans" cxnId="{09E02B6E-B754-4E76-B6D2-B04C329C0BC5}">
      <dgm:prSet/>
      <dgm:spPr/>
      <dgm:t>
        <a:bodyPr/>
        <a:lstStyle/>
        <a:p>
          <a:endParaRPr lang="en-US"/>
        </a:p>
      </dgm:t>
    </dgm:pt>
    <dgm:pt modelId="{72DCC322-3F0A-4DF3-9F17-E7D5642E1C7F}" type="sibTrans" cxnId="{09E02B6E-B754-4E76-B6D2-B04C329C0BC5}">
      <dgm:prSet/>
      <dgm:spPr/>
      <dgm:t>
        <a:bodyPr/>
        <a:lstStyle/>
        <a:p>
          <a:endParaRPr lang="en-US"/>
        </a:p>
      </dgm:t>
    </dgm:pt>
    <dgm:pt modelId="{A67989B2-410A-45AD-BEB1-E97CB9A60D2C}">
      <dgm:prSet/>
      <dgm:spPr/>
      <dgm:t>
        <a:bodyPr/>
        <a:lstStyle/>
        <a:p>
          <a:r>
            <a:rPr lang="en-US"/>
            <a:t>1.	Your Name</a:t>
          </a:r>
        </a:p>
      </dgm:t>
    </dgm:pt>
    <dgm:pt modelId="{8A9362CE-830F-4C73-888C-E48F4C577184}" type="parTrans" cxnId="{554BA03A-8E87-4608-8200-24DD6408C6D5}">
      <dgm:prSet/>
      <dgm:spPr/>
      <dgm:t>
        <a:bodyPr/>
        <a:lstStyle/>
        <a:p>
          <a:endParaRPr lang="en-US"/>
        </a:p>
      </dgm:t>
    </dgm:pt>
    <dgm:pt modelId="{8D199652-5B46-4F05-89F9-B7F6F7ADCDE1}" type="sibTrans" cxnId="{554BA03A-8E87-4608-8200-24DD6408C6D5}">
      <dgm:prSet/>
      <dgm:spPr/>
      <dgm:t>
        <a:bodyPr/>
        <a:lstStyle/>
        <a:p>
          <a:endParaRPr lang="en-US"/>
        </a:p>
      </dgm:t>
    </dgm:pt>
    <dgm:pt modelId="{4E7A055D-837E-468B-B923-0C832152B8AF}">
      <dgm:prSet/>
      <dgm:spPr/>
      <dgm:t>
        <a:bodyPr/>
        <a:lstStyle/>
        <a:p>
          <a:r>
            <a:rPr lang="en-US"/>
            <a:t>2.	Your Chapter/School</a:t>
          </a:r>
        </a:p>
      </dgm:t>
    </dgm:pt>
    <dgm:pt modelId="{0B09AA29-5AB2-4E4B-A069-920349267020}" type="parTrans" cxnId="{3B29A3FA-7CCE-4A00-8869-B3193DB0E1D3}">
      <dgm:prSet/>
      <dgm:spPr/>
      <dgm:t>
        <a:bodyPr/>
        <a:lstStyle/>
        <a:p>
          <a:endParaRPr lang="en-US"/>
        </a:p>
      </dgm:t>
    </dgm:pt>
    <dgm:pt modelId="{C84BFAF1-E1D6-42BE-BAA4-60522BE0D74B}" type="sibTrans" cxnId="{3B29A3FA-7CCE-4A00-8869-B3193DB0E1D3}">
      <dgm:prSet/>
      <dgm:spPr/>
      <dgm:t>
        <a:bodyPr/>
        <a:lstStyle/>
        <a:p>
          <a:endParaRPr lang="en-US"/>
        </a:p>
      </dgm:t>
    </dgm:pt>
    <dgm:pt modelId="{38B0AC4A-86A1-486C-91A5-767B51A7C672}">
      <dgm:prSet/>
      <dgm:spPr/>
      <dgm:t>
        <a:bodyPr/>
        <a:lstStyle/>
        <a:p>
          <a:r>
            <a:rPr lang="en-US"/>
            <a:t>3.	Your Level of Competition (Lower, Upper, Graduate)</a:t>
          </a:r>
        </a:p>
      </dgm:t>
    </dgm:pt>
    <dgm:pt modelId="{EA1179C5-5B90-4149-9149-79D21F7E9D10}" type="parTrans" cxnId="{E1E916D5-40FB-4B71-9A18-09D5AC8F4F95}">
      <dgm:prSet/>
      <dgm:spPr/>
      <dgm:t>
        <a:bodyPr/>
        <a:lstStyle/>
        <a:p>
          <a:endParaRPr lang="en-US"/>
        </a:p>
      </dgm:t>
    </dgm:pt>
    <dgm:pt modelId="{EE681410-D0A0-476A-8B50-9E75672BC51F}" type="sibTrans" cxnId="{E1E916D5-40FB-4B71-9A18-09D5AC8F4F95}">
      <dgm:prSet/>
      <dgm:spPr/>
      <dgm:t>
        <a:bodyPr/>
        <a:lstStyle/>
        <a:p>
          <a:endParaRPr lang="en-US"/>
        </a:p>
      </dgm:t>
    </dgm:pt>
    <dgm:pt modelId="{B8C0A075-648E-49B8-9FB9-E0F300C5F2CE}">
      <dgm:prSet/>
      <dgm:spPr/>
      <dgm:t>
        <a:bodyPr/>
        <a:lstStyle/>
        <a:p>
          <a:r>
            <a:rPr lang="en-US"/>
            <a:t>4.	Content</a:t>
          </a:r>
        </a:p>
      </dgm:t>
    </dgm:pt>
    <dgm:pt modelId="{F9753AEC-9A01-4067-B70C-59074CF426A2}" type="parTrans" cxnId="{BFE0A280-435B-4D09-8265-1BF84F65A9F0}">
      <dgm:prSet/>
      <dgm:spPr/>
      <dgm:t>
        <a:bodyPr/>
        <a:lstStyle/>
        <a:p>
          <a:endParaRPr lang="en-US"/>
        </a:p>
      </dgm:t>
    </dgm:pt>
    <dgm:pt modelId="{CD700A87-FF00-4A31-85FB-4B5996B4D0C2}" type="sibTrans" cxnId="{BFE0A280-435B-4D09-8265-1BF84F65A9F0}">
      <dgm:prSet/>
      <dgm:spPr/>
      <dgm:t>
        <a:bodyPr/>
        <a:lstStyle/>
        <a:p>
          <a:endParaRPr lang="en-US"/>
        </a:p>
      </dgm:t>
    </dgm:pt>
    <dgm:pt modelId="{209CDDAC-83A6-42B3-A244-5ECD25B0FAA9}">
      <dgm:prSet/>
      <dgm:spPr/>
      <dgm:t>
        <a:bodyPr/>
        <a:lstStyle/>
        <a:p>
          <a:r>
            <a:rPr lang="en-US"/>
            <a:t>5.	References</a:t>
          </a:r>
        </a:p>
      </dgm:t>
    </dgm:pt>
    <dgm:pt modelId="{3DEB370C-BA42-4D93-8027-142F6C8CCE6A}" type="parTrans" cxnId="{3A61AC4A-28C4-4D53-AC17-53271AA50D8A}">
      <dgm:prSet/>
      <dgm:spPr/>
      <dgm:t>
        <a:bodyPr/>
        <a:lstStyle/>
        <a:p>
          <a:endParaRPr lang="en-US"/>
        </a:p>
      </dgm:t>
    </dgm:pt>
    <dgm:pt modelId="{E1A999B6-3176-4BB9-AB2B-8428D2CD9D8B}" type="sibTrans" cxnId="{3A61AC4A-28C4-4D53-AC17-53271AA50D8A}">
      <dgm:prSet/>
      <dgm:spPr/>
      <dgm:t>
        <a:bodyPr/>
        <a:lstStyle/>
        <a:p>
          <a:endParaRPr lang="en-US"/>
        </a:p>
      </dgm:t>
    </dgm:pt>
    <dgm:pt modelId="{CE6A6408-0FC9-46F4-836F-81E1076135E1}" type="pres">
      <dgm:prSet presAssocID="{26B3F9C8-B02C-44F3-9510-B5EF7F1FD582}" presName="root" presStyleCnt="0">
        <dgm:presLayoutVars>
          <dgm:dir/>
          <dgm:resizeHandles val="exact"/>
        </dgm:presLayoutVars>
      </dgm:prSet>
      <dgm:spPr/>
    </dgm:pt>
    <dgm:pt modelId="{AF87F915-B88C-4234-898F-1B4C5214EDDA}" type="pres">
      <dgm:prSet presAssocID="{23C39C6F-D3CC-4781-89CA-32DD99F7BAE8}" presName="compNode" presStyleCnt="0"/>
      <dgm:spPr/>
    </dgm:pt>
    <dgm:pt modelId="{31BFE20D-A24C-478C-B5E0-BA9CB7BDCC6A}" type="pres">
      <dgm:prSet presAssocID="{23C39C6F-D3CC-4781-89CA-32DD99F7BAE8}" presName="bgRect" presStyleLbl="bgShp" presStyleIdx="0" presStyleCnt="6"/>
      <dgm:spPr/>
    </dgm:pt>
    <dgm:pt modelId="{6D2F0332-527D-4062-B0A1-6CF64EFCB005}" type="pres">
      <dgm:prSet presAssocID="{23C39C6F-D3CC-4781-89CA-32DD99F7BAE8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load"/>
        </a:ext>
      </dgm:extLst>
    </dgm:pt>
    <dgm:pt modelId="{E5D8F7DB-673F-471C-849B-1953A6AB7E03}" type="pres">
      <dgm:prSet presAssocID="{23C39C6F-D3CC-4781-89CA-32DD99F7BAE8}" presName="spaceRect" presStyleCnt="0"/>
      <dgm:spPr/>
    </dgm:pt>
    <dgm:pt modelId="{9873D15F-941D-432E-BD56-23BCF2D1C5DA}" type="pres">
      <dgm:prSet presAssocID="{23C39C6F-D3CC-4781-89CA-32DD99F7BAE8}" presName="parTx" presStyleLbl="revTx" presStyleIdx="0" presStyleCnt="6">
        <dgm:presLayoutVars>
          <dgm:chMax val="0"/>
          <dgm:chPref val="0"/>
        </dgm:presLayoutVars>
      </dgm:prSet>
      <dgm:spPr/>
    </dgm:pt>
    <dgm:pt modelId="{3E6BCE78-1DE0-4E24-8914-94388B2E623F}" type="pres">
      <dgm:prSet presAssocID="{72DCC322-3F0A-4DF3-9F17-E7D5642E1C7F}" presName="sibTrans" presStyleCnt="0"/>
      <dgm:spPr/>
    </dgm:pt>
    <dgm:pt modelId="{3E704A6E-61CF-4160-8056-B6C57ED0C4F3}" type="pres">
      <dgm:prSet presAssocID="{A67989B2-410A-45AD-BEB1-E97CB9A60D2C}" presName="compNode" presStyleCnt="0"/>
      <dgm:spPr/>
    </dgm:pt>
    <dgm:pt modelId="{3B09873E-B276-4114-8215-8A9306081CFE}" type="pres">
      <dgm:prSet presAssocID="{A67989B2-410A-45AD-BEB1-E97CB9A60D2C}" presName="bgRect" presStyleLbl="bgShp" presStyleIdx="1" presStyleCnt="6"/>
      <dgm:spPr/>
    </dgm:pt>
    <dgm:pt modelId="{0022548C-E7D9-4675-9B2A-EE4C42512371}" type="pres">
      <dgm:prSet presAssocID="{A67989B2-410A-45AD-BEB1-E97CB9A60D2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D1121422-AA5C-4A20-B171-BA25EC0D939C}" type="pres">
      <dgm:prSet presAssocID="{A67989B2-410A-45AD-BEB1-E97CB9A60D2C}" presName="spaceRect" presStyleCnt="0"/>
      <dgm:spPr/>
    </dgm:pt>
    <dgm:pt modelId="{4A98E481-013D-4B2B-9A0A-E57FEF0CAA41}" type="pres">
      <dgm:prSet presAssocID="{A67989B2-410A-45AD-BEB1-E97CB9A60D2C}" presName="parTx" presStyleLbl="revTx" presStyleIdx="1" presStyleCnt="6">
        <dgm:presLayoutVars>
          <dgm:chMax val="0"/>
          <dgm:chPref val="0"/>
        </dgm:presLayoutVars>
      </dgm:prSet>
      <dgm:spPr/>
    </dgm:pt>
    <dgm:pt modelId="{7D7D16BE-AFCE-489F-9118-A797FD1CB74C}" type="pres">
      <dgm:prSet presAssocID="{8D199652-5B46-4F05-89F9-B7F6F7ADCDE1}" presName="sibTrans" presStyleCnt="0"/>
      <dgm:spPr/>
    </dgm:pt>
    <dgm:pt modelId="{1CB07C2A-D82B-4FFF-8541-C4E6368E0FC1}" type="pres">
      <dgm:prSet presAssocID="{4E7A055D-837E-468B-B923-0C832152B8AF}" presName="compNode" presStyleCnt="0"/>
      <dgm:spPr/>
    </dgm:pt>
    <dgm:pt modelId="{D9ED381D-BF36-40BA-9E2F-A7909996CA56}" type="pres">
      <dgm:prSet presAssocID="{4E7A055D-837E-468B-B923-0C832152B8AF}" presName="bgRect" presStyleLbl="bgShp" presStyleIdx="2" presStyleCnt="6"/>
      <dgm:spPr/>
    </dgm:pt>
    <dgm:pt modelId="{F2D6F9E9-5E0A-428A-A6EF-C2AD7920A12C}" type="pres">
      <dgm:prSet presAssocID="{4E7A055D-837E-468B-B923-0C832152B8AF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DDC41D5C-23A6-4A69-B1F1-22216A313C6F}" type="pres">
      <dgm:prSet presAssocID="{4E7A055D-837E-468B-B923-0C832152B8AF}" presName="spaceRect" presStyleCnt="0"/>
      <dgm:spPr/>
    </dgm:pt>
    <dgm:pt modelId="{54D06157-F50C-4B62-B58E-B5A3D223F436}" type="pres">
      <dgm:prSet presAssocID="{4E7A055D-837E-468B-B923-0C832152B8AF}" presName="parTx" presStyleLbl="revTx" presStyleIdx="2" presStyleCnt="6">
        <dgm:presLayoutVars>
          <dgm:chMax val="0"/>
          <dgm:chPref val="0"/>
        </dgm:presLayoutVars>
      </dgm:prSet>
      <dgm:spPr/>
    </dgm:pt>
    <dgm:pt modelId="{FAE220AA-DA3A-4963-9770-FCB28CA749BC}" type="pres">
      <dgm:prSet presAssocID="{C84BFAF1-E1D6-42BE-BAA4-60522BE0D74B}" presName="sibTrans" presStyleCnt="0"/>
      <dgm:spPr/>
    </dgm:pt>
    <dgm:pt modelId="{7FCCCBEC-C99A-4EC4-83FD-A0D8C2D14586}" type="pres">
      <dgm:prSet presAssocID="{38B0AC4A-86A1-486C-91A5-767B51A7C672}" presName="compNode" presStyleCnt="0"/>
      <dgm:spPr/>
    </dgm:pt>
    <dgm:pt modelId="{DB177C9C-0F49-4366-B9D1-C7B89300284C}" type="pres">
      <dgm:prSet presAssocID="{38B0AC4A-86A1-486C-91A5-767B51A7C672}" presName="bgRect" presStyleLbl="bgShp" presStyleIdx="3" presStyleCnt="6"/>
      <dgm:spPr/>
    </dgm:pt>
    <dgm:pt modelId="{B32A2B43-427B-45CA-86E8-0A6AEBFC3776}" type="pres">
      <dgm:prSet presAssocID="{38B0AC4A-86A1-486C-91A5-767B51A7C67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8C10E134-7985-4D6B-AF3A-C0DB458CD94A}" type="pres">
      <dgm:prSet presAssocID="{38B0AC4A-86A1-486C-91A5-767B51A7C672}" presName="spaceRect" presStyleCnt="0"/>
      <dgm:spPr/>
    </dgm:pt>
    <dgm:pt modelId="{87944159-BCFE-451A-B613-5BEF6EC71B9F}" type="pres">
      <dgm:prSet presAssocID="{38B0AC4A-86A1-486C-91A5-767B51A7C672}" presName="parTx" presStyleLbl="revTx" presStyleIdx="3" presStyleCnt="6">
        <dgm:presLayoutVars>
          <dgm:chMax val="0"/>
          <dgm:chPref val="0"/>
        </dgm:presLayoutVars>
      </dgm:prSet>
      <dgm:spPr/>
    </dgm:pt>
    <dgm:pt modelId="{6FBC2311-43A4-4BC1-906F-8D45FF1D5FB1}" type="pres">
      <dgm:prSet presAssocID="{EE681410-D0A0-476A-8B50-9E75672BC51F}" presName="sibTrans" presStyleCnt="0"/>
      <dgm:spPr/>
    </dgm:pt>
    <dgm:pt modelId="{88358753-F722-4DB1-BC03-6609C042E3A5}" type="pres">
      <dgm:prSet presAssocID="{B8C0A075-648E-49B8-9FB9-E0F300C5F2CE}" presName="compNode" presStyleCnt="0"/>
      <dgm:spPr/>
    </dgm:pt>
    <dgm:pt modelId="{7D204207-2256-49C5-B451-2A151F317FA5}" type="pres">
      <dgm:prSet presAssocID="{B8C0A075-648E-49B8-9FB9-E0F300C5F2CE}" presName="bgRect" presStyleLbl="bgShp" presStyleIdx="4" presStyleCnt="6"/>
      <dgm:spPr/>
    </dgm:pt>
    <dgm:pt modelId="{EA3CCEA5-1351-415B-9233-DD290144AA82}" type="pres">
      <dgm:prSet presAssocID="{B8C0A075-648E-49B8-9FB9-E0F300C5F2C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A2C5DF2B-7C6C-4A82-9137-C155BFF3F232}" type="pres">
      <dgm:prSet presAssocID="{B8C0A075-648E-49B8-9FB9-E0F300C5F2CE}" presName="spaceRect" presStyleCnt="0"/>
      <dgm:spPr/>
    </dgm:pt>
    <dgm:pt modelId="{BF373248-4239-46D7-A122-8375DA467313}" type="pres">
      <dgm:prSet presAssocID="{B8C0A075-648E-49B8-9FB9-E0F300C5F2CE}" presName="parTx" presStyleLbl="revTx" presStyleIdx="4" presStyleCnt="6">
        <dgm:presLayoutVars>
          <dgm:chMax val="0"/>
          <dgm:chPref val="0"/>
        </dgm:presLayoutVars>
      </dgm:prSet>
      <dgm:spPr/>
    </dgm:pt>
    <dgm:pt modelId="{04C6A460-32AE-45C0-8AAE-80598E45DF34}" type="pres">
      <dgm:prSet presAssocID="{CD700A87-FF00-4A31-85FB-4B5996B4D0C2}" presName="sibTrans" presStyleCnt="0"/>
      <dgm:spPr/>
    </dgm:pt>
    <dgm:pt modelId="{CAA4892C-1DA9-43F9-83CC-AA5C2361D760}" type="pres">
      <dgm:prSet presAssocID="{209CDDAC-83A6-42B3-A244-5ECD25B0FAA9}" presName="compNode" presStyleCnt="0"/>
      <dgm:spPr/>
    </dgm:pt>
    <dgm:pt modelId="{CC565A02-E622-49E5-B950-FA3F704C6986}" type="pres">
      <dgm:prSet presAssocID="{209CDDAC-83A6-42B3-A244-5ECD25B0FAA9}" presName="bgRect" presStyleLbl="bgShp" presStyleIdx="5" presStyleCnt="6"/>
      <dgm:spPr/>
    </dgm:pt>
    <dgm:pt modelId="{6267EFFF-A187-4804-8209-F3AE1895A935}" type="pres">
      <dgm:prSet presAssocID="{209CDDAC-83A6-42B3-A244-5ECD25B0FAA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740AC6BB-1CB1-4106-9451-1A92F5C4E119}" type="pres">
      <dgm:prSet presAssocID="{209CDDAC-83A6-42B3-A244-5ECD25B0FAA9}" presName="spaceRect" presStyleCnt="0"/>
      <dgm:spPr/>
    </dgm:pt>
    <dgm:pt modelId="{956F9C83-297F-4156-89E2-79E1374A745B}" type="pres">
      <dgm:prSet presAssocID="{209CDDAC-83A6-42B3-A244-5ECD25B0FAA9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E332F012-E2DF-4F42-BF14-35522DFB4ED5}" type="presOf" srcId="{26B3F9C8-B02C-44F3-9510-B5EF7F1FD582}" destId="{CE6A6408-0FC9-46F4-836F-81E1076135E1}" srcOrd="0" destOrd="0" presId="urn:microsoft.com/office/officeart/2018/2/layout/IconVerticalSolidList"/>
    <dgm:cxn modelId="{D3B94833-AD2B-4CD2-8456-4B490E08E98A}" type="presOf" srcId="{209CDDAC-83A6-42B3-A244-5ECD25B0FAA9}" destId="{956F9C83-297F-4156-89E2-79E1374A745B}" srcOrd="0" destOrd="0" presId="urn:microsoft.com/office/officeart/2018/2/layout/IconVerticalSolidList"/>
    <dgm:cxn modelId="{554BA03A-8E87-4608-8200-24DD6408C6D5}" srcId="{26B3F9C8-B02C-44F3-9510-B5EF7F1FD582}" destId="{A67989B2-410A-45AD-BEB1-E97CB9A60D2C}" srcOrd="1" destOrd="0" parTransId="{8A9362CE-830F-4C73-888C-E48F4C577184}" sibTransId="{8D199652-5B46-4F05-89F9-B7F6F7ADCDE1}"/>
    <dgm:cxn modelId="{3A61AC4A-28C4-4D53-AC17-53271AA50D8A}" srcId="{26B3F9C8-B02C-44F3-9510-B5EF7F1FD582}" destId="{209CDDAC-83A6-42B3-A244-5ECD25B0FAA9}" srcOrd="5" destOrd="0" parTransId="{3DEB370C-BA42-4D93-8027-142F6C8CCE6A}" sibTransId="{E1A999B6-3176-4BB9-AB2B-8428D2CD9D8B}"/>
    <dgm:cxn modelId="{09E02B6E-B754-4E76-B6D2-B04C329C0BC5}" srcId="{26B3F9C8-B02C-44F3-9510-B5EF7F1FD582}" destId="{23C39C6F-D3CC-4781-89CA-32DD99F7BAE8}" srcOrd="0" destOrd="0" parTransId="{EC721AE4-3990-4135-B06B-B215478A516D}" sibTransId="{72DCC322-3F0A-4DF3-9F17-E7D5642E1C7F}"/>
    <dgm:cxn modelId="{8AC9B477-FEF4-458B-839F-E17E28E9786D}" type="presOf" srcId="{38B0AC4A-86A1-486C-91A5-767B51A7C672}" destId="{87944159-BCFE-451A-B613-5BEF6EC71B9F}" srcOrd="0" destOrd="0" presId="urn:microsoft.com/office/officeart/2018/2/layout/IconVerticalSolidList"/>
    <dgm:cxn modelId="{BFE0A280-435B-4D09-8265-1BF84F65A9F0}" srcId="{26B3F9C8-B02C-44F3-9510-B5EF7F1FD582}" destId="{B8C0A075-648E-49B8-9FB9-E0F300C5F2CE}" srcOrd="4" destOrd="0" parTransId="{F9753AEC-9A01-4067-B70C-59074CF426A2}" sibTransId="{CD700A87-FF00-4A31-85FB-4B5996B4D0C2}"/>
    <dgm:cxn modelId="{9BF2B984-C324-49A8-A0BF-E87F95F11876}" type="presOf" srcId="{4E7A055D-837E-468B-B923-0C832152B8AF}" destId="{54D06157-F50C-4B62-B58E-B5A3D223F436}" srcOrd="0" destOrd="0" presId="urn:microsoft.com/office/officeart/2018/2/layout/IconVerticalSolidList"/>
    <dgm:cxn modelId="{70D60F92-5D7C-4993-87B5-5F3C552C3470}" type="presOf" srcId="{B8C0A075-648E-49B8-9FB9-E0F300C5F2CE}" destId="{BF373248-4239-46D7-A122-8375DA467313}" srcOrd="0" destOrd="0" presId="urn:microsoft.com/office/officeart/2018/2/layout/IconVerticalSolidList"/>
    <dgm:cxn modelId="{E1E916D5-40FB-4B71-9A18-09D5AC8F4F95}" srcId="{26B3F9C8-B02C-44F3-9510-B5EF7F1FD582}" destId="{38B0AC4A-86A1-486C-91A5-767B51A7C672}" srcOrd="3" destOrd="0" parTransId="{EA1179C5-5B90-4149-9149-79D21F7E9D10}" sibTransId="{EE681410-D0A0-476A-8B50-9E75672BC51F}"/>
    <dgm:cxn modelId="{64C0A5D6-8488-446B-AF42-6F0BD2FE392F}" type="presOf" srcId="{A67989B2-410A-45AD-BEB1-E97CB9A60D2C}" destId="{4A98E481-013D-4B2B-9A0A-E57FEF0CAA41}" srcOrd="0" destOrd="0" presId="urn:microsoft.com/office/officeart/2018/2/layout/IconVerticalSolidList"/>
    <dgm:cxn modelId="{DCF166F8-A6CA-4A6D-BF2E-6D18BECBA19B}" type="presOf" srcId="{23C39C6F-D3CC-4781-89CA-32DD99F7BAE8}" destId="{9873D15F-941D-432E-BD56-23BCF2D1C5DA}" srcOrd="0" destOrd="0" presId="urn:microsoft.com/office/officeart/2018/2/layout/IconVerticalSolidList"/>
    <dgm:cxn modelId="{3B29A3FA-7CCE-4A00-8869-B3193DB0E1D3}" srcId="{26B3F9C8-B02C-44F3-9510-B5EF7F1FD582}" destId="{4E7A055D-837E-468B-B923-0C832152B8AF}" srcOrd="2" destOrd="0" parTransId="{0B09AA29-5AB2-4E4B-A069-920349267020}" sibTransId="{C84BFAF1-E1D6-42BE-BAA4-60522BE0D74B}"/>
    <dgm:cxn modelId="{10FE4CD9-779C-498A-B360-DABB6D16AD00}" type="presParOf" srcId="{CE6A6408-0FC9-46F4-836F-81E1076135E1}" destId="{AF87F915-B88C-4234-898F-1B4C5214EDDA}" srcOrd="0" destOrd="0" presId="urn:microsoft.com/office/officeart/2018/2/layout/IconVerticalSolidList"/>
    <dgm:cxn modelId="{FB99565A-6E26-46E6-BDD2-B8445A05439A}" type="presParOf" srcId="{AF87F915-B88C-4234-898F-1B4C5214EDDA}" destId="{31BFE20D-A24C-478C-B5E0-BA9CB7BDCC6A}" srcOrd="0" destOrd="0" presId="urn:microsoft.com/office/officeart/2018/2/layout/IconVerticalSolidList"/>
    <dgm:cxn modelId="{10A36FA3-1F16-4D7E-9471-28D8219240C2}" type="presParOf" srcId="{AF87F915-B88C-4234-898F-1B4C5214EDDA}" destId="{6D2F0332-527D-4062-B0A1-6CF64EFCB005}" srcOrd="1" destOrd="0" presId="urn:microsoft.com/office/officeart/2018/2/layout/IconVerticalSolidList"/>
    <dgm:cxn modelId="{AACB020F-575D-46C2-9FB6-3A9A45A56AA1}" type="presParOf" srcId="{AF87F915-B88C-4234-898F-1B4C5214EDDA}" destId="{E5D8F7DB-673F-471C-849B-1953A6AB7E03}" srcOrd="2" destOrd="0" presId="urn:microsoft.com/office/officeart/2018/2/layout/IconVerticalSolidList"/>
    <dgm:cxn modelId="{9A24058F-105A-416D-984C-E4A9A8647877}" type="presParOf" srcId="{AF87F915-B88C-4234-898F-1B4C5214EDDA}" destId="{9873D15F-941D-432E-BD56-23BCF2D1C5DA}" srcOrd="3" destOrd="0" presId="urn:microsoft.com/office/officeart/2018/2/layout/IconVerticalSolidList"/>
    <dgm:cxn modelId="{E4FAE04D-5848-436F-96ED-2B325448A23D}" type="presParOf" srcId="{CE6A6408-0FC9-46F4-836F-81E1076135E1}" destId="{3E6BCE78-1DE0-4E24-8914-94388B2E623F}" srcOrd="1" destOrd="0" presId="urn:microsoft.com/office/officeart/2018/2/layout/IconVerticalSolidList"/>
    <dgm:cxn modelId="{F8596247-1666-474F-924A-79DF4EFD571D}" type="presParOf" srcId="{CE6A6408-0FC9-46F4-836F-81E1076135E1}" destId="{3E704A6E-61CF-4160-8056-B6C57ED0C4F3}" srcOrd="2" destOrd="0" presId="urn:microsoft.com/office/officeart/2018/2/layout/IconVerticalSolidList"/>
    <dgm:cxn modelId="{4705C376-EB01-4FD2-8AB4-054763F5E906}" type="presParOf" srcId="{3E704A6E-61CF-4160-8056-B6C57ED0C4F3}" destId="{3B09873E-B276-4114-8215-8A9306081CFE}" srcOrd="0" destOrd="0" presId="urn:microsoft.com/office/officeart/2018/2/layout/IconVerticalSolidList"/>
    <dgm:cxn modelId="{FAF12BDA-8A27-4C54-ADA7-E5650A49D1C7}" type="presParOf" srcId="{3E704A6E-61CF-4160-8056-B6C57ED0C4F3}" destId="{0022548C-E7D9-4675-9B2A-EE4C42512371}" srcOrd="1" destOrd="0" presId="urn:microsoft.com/office/officeart/2018/2/layout/IconVerticalSolidList"/>
    <dgm:cxn modelId="{EA25AA28-3D45-42B3-A1A2-84F366069242}" type="presParOf" srcId="{3E704A6E-61CF-4160-8056-B6C57ED0C4F3}" destId="{D1121422-AA5C-4A20-B171-BA25EC0D939C}" srcOrd="2" destOrd="0" presId="urn:microsoft.com/office/officeart/2018/2/layout/IconVerticalSolidList"/>
    <dgm:cxn modelId="{5522F817-D854-4EB0-99CF-78D76E7A3931}" type="presParOf" srcId="{3E704A6E-61CF-4160-8056-B6C57ED0C4F3}" destId="{4A98E481-013D-4B2B-9A0A-E57FEF0CAA41}" srcOrd="3" destOrd="0" presId="urn:microsoft.com/office/officeart/2018/2/layout/IconVerticalSolidList"/>
    <dgm:cxn modelId="{0CB2D759-15F6-4629-9375-9E82D8E0CCFC}" type="presParOf" srcId="{CE6A6408-0FC9-46F4-836F-81E1076135E1}" destId="{7D7D16BE-AFCE-489F-9118-A797FD1CB74C}" srcOrd="3" destOrd="0" presId="urn:microsoft.com/office/officeart/2018/2/layout/IconVerticalSolidList"/>
    <dgm:cxn modelId="{500195AC-1102-4E19-861E-B73D0CD95EB7}" type="presParOf" srcId="{CE6A6408-0FC9-46F4-836F-81E1076135E1}" destId="{1CB07C2A-D82B-4FFF-8541-C4E6368E0FC1}" srcOrd="4" destOrd="0" presId="urn:microsoft.com/office/officeart/2018/2/layout/IconVerticalSolidList"/>
    <dgm:cxn modelId="{4A7780C4-E7FC-47D5-9AE6-97900F6DD56F}" type="presParOf" srcId="{1CB07C2A-D82B-4FFF-8541-C4E6368E0FC1}" destId="{D9ED381D-BF36-40BA-9E2F-A7909996CA56}" srcOrd="0" destOrd="0" presId="urn:microsoft.com/office/officeart/2018/2/layout/IconVerticalSolidList"/>
    <dgm:cxn modelId="{47089650-4870-4703-B6CD-EAC01FDC4DA3}" type="presParOf" srcId="{1CB07C2A-D82B-4FFF-8541-C4E6368E0FC1}" destId="{F2D6F9E9-5E0A-428A-A6EF-C2AD7920A12C}" srcOrd="1" destOrd="0" presId="urn:microsoft.com/office/officeart/2018/2/layout/IconVerticalSolidList"/>
    <dgm:cxn modelId="{8FC6FD7E-4C95-46B5-B01F-6B8FD5239C92}" type="presParOf" srcId="{1CB07C2A-D82B-4FFF-8541-C4E6368E0FC1}" destId="{DDC41D5C-23A6-4A69-B1F1-22216A313C6F}" srcOrd="2" destOrd="0" presId="urn:microsoft.com/office/officeart/2018/2/layout/IconVerticalSolidList"/>
    <dgm:cxn modelId="{B81208B3-21B9-42F3-85E9-9CABB29091F2}" type="presParOf" srcId="{1CB07C2A-D82B-4FFF-8541-C4E6368E0FC1}" destId="{54D06157-F50C-4B62-B58E-B5A3D223F436}" srcOrd="3" destOrd="0" presId="urn:microsoft.com/office/officeart/2018/2/layout/IconVerticalSolidList"/>
    <dgm:cxn modelId="{F1A48124-B4DB-4F0A-962C-EC5C6341F15F}" type="presParOf" srcId="{CE6A6408-0FC9-46F4-836F-81E1076135E1}" destId="{FAE220AA-DA3A-4963-9770-FCB28CA749BC}" srcOrd="5" destOrd="0" presId="urn:microsoft.com/office/officeart/2018/2/layout/IconVerticalSolidList"/>
    <dgm:cxn modelId="{DE912CA1-D201-4DA3-8565-4101F13517B3}" type="presParOf" srcId="{CE6A6408-0FC9-46F4-836F-81E1076135E1}" destId="{7FCCCBEC-C99A-4EC4-83FD-A0D8C2D14586}" srcOrd="6" destOrd="0" presId="urn:microsoft.com/office/officeart/2018/2/layout/IconVerticalSolidList"/>
    <dgm:cxn modelId="{8050DC8C-093D-4B1A-9840-E776C987C87B}" type="presParOf" srcId="{7FCCCBEC-C99A-4EC4-83FD-A0D8C2D14586}" destId="{DB177C9C-0F49-4366-B9D1-C7B89300284C}" srcOrd="0" destOrd="0" presId="urn:microsoft.com/office/officeart/2018/2/layout/IconVerticalSolidList"/>
    <dgm:cxn modelId="{BFA15AE3-DB27-4E6E-B969-BC13345F9F64}" type="presParOf" srcId="{7FCCCBEC-C99A-4EC4-83FD-A0D8C2D14586}" destId="{B32A2B43-427B-45CA-86E8-0A6AEBFC3776}" srcOrd="1" destOrd="0" presId="urn:microsoft.com/office/officeart/2018/2/layout/IconVerticalSolidList"/>
    <dgm:cxn modelId="{453FC823-534F-4F2F-B1E5-015C0E02B055}" type="presParOf" srcId="{7FCCCBEC-C99A-4EC4-83FD-A0D8C2D14586}" destId="{8C10E134-7985-4D6B-AF3A-C0DB458CD94A}" srcOrd="2" destOrd="0" presId="urn:microsoft.com/office/officeart/2018/2/layout/IconVerticalSolidList"/>
    <dgm:cxn modelId="{CAB6186C-0C1A-49E7-AC33-BB03E29FA12A}" type="presParOf" srcId="{7FCCCBEC-C99A-4EC4-83FD-A0D8C2D14586}" destId="{87944159-BCFE-451A-B613-5BEF6EC71B9F}" srcOrd="3" destOrd="0" presId="urn:microsoft.com/office/officeart/2018/2/layout/IconVerticalSolidList"/>
    <dgm:cxn modelId="{A74708D2-72EE-43EF-A788-3C38739D6A13}" type="presParOf" srcId="{CE6A6408-0FC9-46F4-836F-81E1076135E1}" destId="{6FBC2311-43A4-4BC1-906F-8D45FF1D5FB1}" srcOrd="7" destOrd="0" presId="urn:microsoft.com/office/officeart/2018/2/layout/IconVerticalSolidList"/>
    <dgm:cxn modelId="{6F054DFD-13F3-460D-8291-6729781F9B0F}" type="presParOf" srcId="{CE6A6408-0FC9-46F4-836F-81E1076135E1}" destId="{88358753-F722-4DB1-BC03-6609C042E3A5}" srcOrd="8" destOrd="0" presId="urn:microsoft.com/office/officeart/2018/2/layout/IconVerticalSolidList"/>
    <dgm:cxn modelId="{A242ADA4-2732-4543-BF3C-C4D0999F579B}" type="presParOf" srcId="{88358753-F722-4DB1-BC03-6609C042E3A5}" destId="{7D204207-2256-49C5-B451-2A151F317FA5}" srcOrd="0" destOrd="0" presId="urn:microsoft.com/office/officeart/2018/2/layout/IconVerticalSolidList"/>
    <dgm:cxn modelId="{0E330C3C-9611-46CA-A951-D557371FBB50}" type="presParOf" srcId="{88358753-F722-4DB1-BC03-6609C042E3A5}" destId="{EA3CCEA5-1351-415B-9233-DD290144AA82}" srcOrd="1" destOrd="0" presId="urn:microsoft.com/office/officeart/2018/2/layout/IconVerticalSolidList"/>
    <dgm:cxn modelId="{1E9285E3-469A-498C-94C9-75B560914A8D}" type="presParOf" srcId="{88358753-F722-4DB1-BC03-6609C042E3A5}" destId="{A2C5DF2B-7C6C-4A82-9137-C155BFF3F232}" srcOrd="2" destOrd="0" presId="urn:microsoft.com/office/officeart/2018/2/layout/IconVerticalSolidList"/>
    <dgm:cxn modelId="{32B61ECD-BDBC-468B-B036-44C7AA579EAC}" type="presParOf" srcId="{88358753-F722-4DB1-BC03-6609C042E3A5}" destId="{BF373248-4239-46D7-A122-8375DA467313}" srcOrd="3" destOrd="0" presId="urn:microsoft.com/office/officeart/2018/2/layout/IconVerticalSolidList"/>
    <dgm:cxn modelId="{9F8375FE-E43D-4335-AB63-5A17C2A7CE20}" type="presParOf" srcId="{CE6A6408-0FC9-46F4-836F-81E1076135E1}" destId="{04C6A460-32AE-45C0-8AAE-80598E45DF34}" srcOrd="9" destOrd="0" presId="urn:microsoft.com/office/officeart/2018/2/layout/IconVerticalSolidList"/>
    <dgm:cxn modelId="{4582406B-CBAA-41F0-9D21-4C33EA049C67}" type="presParOf" srcId="{CE6A6408-0FC9-46F4-836F-81E1076135E1}" destId="{CAA4892C-1DA9-43F9-83CC-AA5C2361D760}" srcOrd="10" destOrd="0" presId="urn:microsoft.com/office/officeart/2018/2/layout/IconVerticalSolidList"/>
    <dgm:cxn modelId="{762C47AE-DB0C-4F57-9A0B-37EB8955768E}" type="presParOf" srcId="{CAA4892C-1DA9-43F9-83CC-AA5C2361D760}" destId="{CC565A02-E622-49E5-B950-FA3F704C6986}" srcOrd="0" destOrd="0" presId="urn:microsoft.com/office/officeart/2018/2/layout/IconVerticalSolidList"/>
    <dgm:cxn modelId="{8D1DD7AC-EC45-461C-A0C4-0B2B3B58CEB8}" type="presParOf" srcId="{CAA4892C-1DA9-43F9-83CC-AA5C2361D760}" destId="{6267EFFF-A187-4804-8209-F3AE1895A935}" srcOrd="1" destOrd="0" presId="urn:microsoft.com/office/officeart/2018/2/layout/IconVerticalSolidList"/>
    <dgm:cxn modelId="{4A155E3C-A215-4192-9EA8-A491006EE5E4}" type="presParOf" srcId="{CAA4892C-1DA9-43F9-83CC-AA5C2361D760}" destId="{740AC6BB-1CB1-4106-9451-1A92F5C4E119}" srcOrd="2" destOrd="0" presId="urn:microsoft.com/office/officeart/2018/2/layout/IconVerticalSolidList"/>
    <dgm:cxn modelId="{C61E25D3-68FC-48D7-822F-7D8F669D4EEB}" type="presParOf" srcId="{CAA4892C-1DA9-43F9-83CC-AA5C2361D760}" destId="{956F9C83-297F-4156-89E2-79E1374A745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FE20D-A24C-478C-B5E0-BA9CB7BDCC6A}">
      <dsp:nvSpPr>
        <dsp:cNvPr id="0" name=""/>
        <dsp:cNvSpPr/>
      </dsp:nvSpPr>
      <dsp:spPr>
        <a:xfrm>
          <a:off x="0" y="1907"/>
          <a:ext cx="6588691" cy="8128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2F0332-527D-4062-B0A1-6CF64EFCB005}">
      <dsp:nvSpPr>
        <dsp:cNvPr id="0" name=""/>
        <dsp:cNvSpPr/>
      </dsp:nvSpPr>
      <dsp:spPr>
        <a:xfrm>
          <a:off x="245877" y="184791"/>
          <a:ext cx="447049" cy="4470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73D15F-941D-432E-BD56-23BCF2D1C5DA}">
      <dsp:nvSpPr>
        <dsp:cNvPr id="0" name=""/>
        <dsp:cNvSpPr/>
      </dsp:nvSpPr>
      <dsp:spPr>
        <a:xfrm>
          <a:off x="938804" y="1907"/>
          <a:ext cx="5649886" cy="812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23" tIns="86023" rIns="86023" bIns="86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There are many templates that can be download from the internet at no cost. Your poster should contain:</a:t>
          </a:r>
        </a:p>
      </dsp:txBody>
      <dsp:txXfrm>
        <a:off x="938804" y="1907"/>
        <a:ext cx="5649886" cy="812817"/>
      </dsp:txXfrm>
    </dsp:sp>
    <dsp:sp modelId="{3B09873E-B276-4114-8215-8A9306081CFE}">
      <dsp:nvSpPr>
        <dsp:cNvPr id="0" name=""/>
        <dsp:cNvSpPr/>
      </dsp:nvSpPr>
      <dsp:spPr>
        <a:xfrm>
          <a:off x="0" y="1017929"/>
          <a:ext cx="6588691" cy="8128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22548C-E7D9-4675-9B2A-EE4C42512371}">
      <dsp:nvSpPr>
        <dsp:cNvPr id="0" name=""/>
        <dsp:cNvSpPr/>
      </dsp:nvSpPr>
      <dsp:spPr>
        <a:xfrm>
          <a:off x="245877" y="1200813"/>
          <a:ext cx="447049" cy="4470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98E481-013D-4B2B-9A0A-E57FEF0CAA41}">
      <dsp:nvSpPr>
        <dsp:cNvPr id="0" name=""/>
        <dsp:cNvSpPr/>
      </dsp:nvSpPr>
      <dsp:spPr>
        <a:xfrm>
          <a:off x="938804" y="1017929"/>
          <a:ext cx="5649886" cy="812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23" tIns="86023" rIns="86023" bIns="86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1.	Your Name</a:t>
          </a:r>
        </a:p>
      </dsp:txBody>
      <dsp:txXfrm>
        <a:off x="938804" y="1017929"/>
        <a:ext cx="5649886" cy="812817"/>
      </dsp:txXfrm>
    </dsp:sp>
    <dsp:sp modelId="{D9ED381D-BF36-40BA-9E2F-A7909996CA56}">
      <dsp:nvSpPr>
        <dsp:cNvPr id="0" name=""/>
        <dsp:cNvSpPr/>
      </dsp:nvSpPr>
      <dsp:spPr>
        <a:xfrm>
          <a:off x="0" y="2033951"/>
          <a:ext cx="6588691" cy="81281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D6F9E9-5E0A-428A-A6EF-C2AD7920A12C}">
      <dsp:nvSpPr>
        <dsp:cNvPr id="0" name=""/>
        <dsp:cNvSpPr/>
      </dsp:nvSpPr>
      <dsp:spPr>
        <a:xfrm>
          <a:off x="245877" y="2216835"/>
          <a:ext cx="447049" cy="4470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D06157-F50C-4B62-B58E-B5A3D223F436}">
      <dsp:nvSpPr>
        <dsp:cNvPr id="0" name=""/>
        <dsp:cNvSpPr/>
      </dsp:nvSpPr>
      <dsp:spPr>
        <a:xfrm>
          <a:off x="938804" y="2033951"/>
          <a:ext cx="5649886" cy="812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23" tIns="86023" rIns="86023" bIns="86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2.	Your Chapter/School</a:t>
          </a:r>
        </a:p>
      </dsp:txBody>
      <dsp:txXfrm>
        <a:off x="938804" y="2033951"/>
        <a:ext cx="5649886" cy="812817"/>
      </dsp:txXfrm>
    </dsp:sp>
    <dsp:sp modelId="{DB177C9C-0F49-4366-B9D1-C7B89300284C}">
      <dsp:nvSpPr>
        <dsp:cNvPr id="0" name=""/>
        <dsp:cNvSpPr/>
      </dsp:nvSpPr>
      <dsp:spPr>
        <a:xfrm>
          <a:off x="0" y="3049973"/>
          <a:ext cx="6588691" cy="8128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2A2B43-427B-45CA-86E8-0A6AEBFC3776}">
      <dsp:nvSpPr>
        <dsp:cNvPr id="0" name=""/>
        <dsp:cNvSpPr/>
      </dsp:nvSpPr>
      <dsp:spPr>
        <a:xfrm>
          <a:off x="245877" y="3232857"/>
          <a:ext cx="447049" cy="4470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944159-BCFE-451A-B613-5BEF6EC71B9F}">
      <dsp:nvSpPr>
        <dsp:cNvPr id="0" name=""/>
        <dsp:cNvSpPr/>
      </dsp:nvSpPr>
      <dsp:spPr>
        <a:xfrm>
          <a:off x="938804" y="3049973"/>
          <a:ext cx="5649886" cy="812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23" tIns="86023" rIns="86023" bIns="86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3.	Your Level of Competition (Lower, Upper, Graduate)</a:t>
          </a:r>
        </a:p>
      </dsp:txBody>
      <dsp:txXfrm>
        <a:off x="938804" y="3049973"/>
        <a:ext cx="5649886" cy="812817"/>
      </dsp:txXfrm>
    </dsp:sp>
    <dsp:sp modelId="{7D204207-2256-49C5-B451-2A151F317FA5}">
      <dsp:nvSpPr>
        <dsp:cNvPr id="0" name=""/>
        <dsp:cNvSpPr/>
      </dsp:nvSpPr>
      <dsp:spPr>
        <a:xfrm>
          <a:off x="0" y="4065995"/>
          <a:ext cx="6588691" cy="81281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3CCEA5-1351-415B-9233-DD290144AA82}">
      <dsp:nvSpPr>
        <dsp:cNvPr id="0" name=""/>
        <dsp:cNvSpPr/>
      </dsp:nvSpPr>
      <dsp:spPr>
        <a:xfrm>
          <a:off x="245877" y="4248879"/>
          <a:ext cx="447049" cy="4470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373248-4239-46D7-A122-8375DA467313}">
      <dsp:nvSpPr>
        <dsp:cNvPr id="0" name=""/>
        <dsp:cNvSpPr/>
      </dsp:nvSpPr>
      <dsp:spPr>
        <a:xfrm>
          <a:off x="938804" y="4065995"/>
          <a:ext cx="5649886" cy="812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23" tIns="86023" rIns="86023" bIns="86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4.	Content</a:t>
          </a:r>
        </a:p>
      </dsp:txBody>
      <dsp:txXfrm>
        <a:off x="938804" y="4065995"/>
        <a:ext cx="5649886" cy="812817"/>
      </dsp:txXfrm>
    </dsp:sp>
    <dsp:sp modelId="{CC565A02-E622-49E5-B950-FA3F704C6986}">
      <dsp:nvSpPr>
        <dsp:cNvPr id="0" name=""/>
        <dsp:cNvSpPr/>
      </dsp:nvSpPr>
      <dsp:spPr>
        <a:xfrm>
          <a:off x="0" y="5082017"/>
          <a:ext cx="6588691" cy="8128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67EFFF-A187-4804-8209-F3AE1895A935}">
      <dsp:nvSpPr>
        <dsp:cNvPr id="0" name=""/>
        <dsp:cNvSpPr/>
      </dsp:nvSpPr>
      <dsp:spPr>
        <a:xfrm>
          <a:off x="245877" y="5264901"/>
          <a:ext cx="447049" cy="44704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6F9C83-297F-4156-89E2-79E1374A745B}">
      <dsp:nvSpPr>
        <dsp:cNvPr id="0" name=""/>
        <dsp:cNvSpPr/>
      </dsp:nvSpPr>
      <dsp:spPr>
        <a:xfrm>
          <a:off x="938804" y="5082017"/>
          <a:ext cx="5649886" cy="812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23" tIns="86023" rIns="86023" bIns="8602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5.	References</a:t>
          </a:r>
        </a:p>
      </dsp:txBody>
      <dsp:txXfrm>
        <a:off x="938804" y="5082017"/>
        <a:ext cx="5649886" cy="8128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DE69-0AEC-443F-B73A-F415C50ECC5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0474-4743-4C51-8537-A4817582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62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DE69-0AEC-443F-B73A-F415C50ECC5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0474-4743-4C51-8537-A4817582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96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DE69-0AEC-443F-B73A-F415C50ECC5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0474-4743-4C51-8537-A4817582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86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DE69-0AEC-443F-B73A-F415C50ECC5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0474-4743-4C51-8537-A4817582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85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DE69-0AEC-443F-B73A-F415C50ECC5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0474-4743-4C51-8537-A4817582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DE69-0AEC-443F-B73A-F415C50ECC5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0474-4743-4C51-8537-A4817582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7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DE69-0AEC-443F-B73A-F415C50ECC5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0474-4743-4C51-8537-A4817582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18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DE69-0AEC-443F-B73A-F415C50ECC5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0474-4743-4C51-8537-A4817582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50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DE69-0AEC-443F-B73A-F415C50ECC5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0474-4743-4C51-8537-A4817582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68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DE69-0AEC-443F-B73A-F415C50ECC5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0474-4743-4C51-8537-A4817582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0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DE69-0AEC-443F-B73A-F415C50ECC5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0474-4743-4C51-8537-A4817582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49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9DE69-0AEC-443F-B73A-F415C50ECC5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60474-4743-4C51-8537-A4817582C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7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to </a:t>
            </a:r>
            <a:r>
              <a:rPr lang="en-US"/>
              <a:t>do an </a:t>
            </a:r>
            <a:r>
              <a:rPr lang="en-US" dirty="0"/>
              <a:t>Academic Research Poster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Gregg W. Etter Sr. Ed.D.</a:t>
            </a:r>
          </a:p>
          <a:p>
            <a:r>
              <a:rPr lang="en-US" dirty="0"/>
              <a:t>Professor of Criminal Justice</a:t>
            </a:r>
          </a:p>
          <a:p>
            <a:r>
              <a:rPr lang="en-US" dirty="0"/>
              <a:t>University of Central Missouri</a:t>
            </a:r>
          </a:p>
        </p:txBody>
      </p:sp>
    </p:spTree>
    <p:extLst>
      <p:ext uri="{BB962C8B-B14F-4D97-AF65-F5344CB8AC3E}">
        <p14:creationId xmlns:p14="http://schemas.microsoft.com/office/powerpoint/2010/main" val="4170760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FF937-8F8C-4EEC-9277-8385A2267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Poster#6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44F268-054C-47A5-9291-C6739B1D1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081" y="1543569"/>
            <a:ext cx="8798767" cy="494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01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0A0F-25D6-49D4-AA8E-B60DDFD2F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Poster#7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B59B5-0A3B-4FD2-A196-AF4AF173F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282" y="1460240"/>
            <a:ext cx="6823788" cy="511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81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F2741-B399-48BA-B100-CC848C529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Poster#8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530EF-B383-4553-8684-4D80072AD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882" y="1690688"/>
            <a:ext cx="8173880" cy="459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74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95711-6C1F-4AFA-B800-0CA1B5019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Poster#9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156B51-666E-429C-B13B-5DB9ACDAC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563" y="1429917"/>
            <a:ext cx="7074072" cy="530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71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5F098-B1F8-4AEA-88FB-A30B062B2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Poster#10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15606-7BD9-438E-87E6-9AEBC5C39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908" y="1690688"/>
            <a:ext cx="8351031" cy="469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36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E96B9E-EC72-49EC-AAA8-B12E76D09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US" sz="4800"/>
              <a:t>What Information Must Be On My Poster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9270D5EA-37BB-4468-9FAC-14CBA1775F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7696975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389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932D6-86C2-4BAF-A461-E846ACF6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Academic Poster Competitions are divided into three divisions.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EA712-8479-4546-97AD-E0F86A28AC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Lower Division: Freshman and Sophomores </a:t>
            </a:r>
          </a:p>
          <a:p>
            <a:r>
              <a:rPr lang="en-US" dirty="0"/>
              <a:t>Upper Division: Juniors and Seniors</a:t>
            </a:r>
          </a:p>
          <a:p>
            <a:r>
              <a:rPr lang="en-US" dirty="0"/>
              <a:t>Graduate Division: All Graduate Students.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7003D0-BD5C-4F76-BE1F-41FCCB322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445" y="1936879"/>
            <a:ext cx="4798144" cy="313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6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Would the Posters be Graded?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 this proposal , the LAE posters would be graded using a rubric developed by Dr. Lynn Urban of the University of Central Missouri.</a:t>
            </a:r>
          </a:p>
          <a:p>
            <a:r>
              <a:rPr lang="en-US" dirty="0"/>
              <a:t>Students will receive their grade after they have presented their posters in an approved venue.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56658"/>
            <a:ext cx="3333750" cy="408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947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Would the Posters be Presented?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75646"/>
            <a:ext cx="5181600" cy="480131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Traditionally, posters are presented in a paper format at an approved academic venue. Under this proposal, rather than presenting actual paper posters, posters would be entered into a Power Point presentation. </a:t>
            </a:r>
          </a:p>
          <a:p>
            <a:r>
              <a:rPr lang="en-US" dirty="0"/>
              <a:t>The student physically stands by their poster and answers questions about their research.</a:t>
            </a:r>
          </a:p>
          <a:p>
            <a:r>
              <a:rPr lang="en-US" dirty="0"/>
              <a:t>Traditional approved academic venues for UCM students include: MCA, ASC, ACJA/LAE and ACJS. </a:t>
            </a:r>
          </a:p>
          <a:p>
            <a:r>
              <a:rPr lang="en-US" dirty="0"/>
              <a:t>Occasionally, the CJ Department sponsors an on campus academic conference that allows poster presentations.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544" y="1825625"/>
            <a:ext cx="4371211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38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Poster 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In a virtual poster presentation, rather than presenting actual paper posters, posters would be entered into a Power Point presentation. </a:t>
            </a:r>
          </a:p>
          <a:p>
            <a:r>
              <a:rPr lang="en-US" dirty="0"/>
              <a:t>The presentation would be set on a 90 second loop as developed by Dr. Gene Bonham of the University of Central Missouri.</a:t>
            </a:r>
          </a:p>
          <a:p>
            <a:r>
              <a:rPr lang="en-US" dirty="0"/>
              <a:t>The posters would then be presented throughout the day on any suitable available showing surface thus avoiding having to tape or pin anything to walls. </a:t>
            </a:r>
          </a:p>
          <a:p>
            <a:r>
              <a:rPr lang="en-US" dirty="0"/>
              <a:t>Traditional approved academic venues for UCM students include:  ACJA/LAE and MTSU Virtual Poster Competition.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843" y="1895565"/>
            <a:ext cx="4384477" cy="439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00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Academic Poster?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An academic poster is a representation of research using visual and text sections to convey the content to the viewer.</a:t>
            </a:r>
          </a:p>
          <a:p>
            <a:r>
              <a:rPr lang="en-US" dirty="0"/>
              <a:t>Poster presentations are common at the American Society of Criminology and Academy of Criminal Justice Sciences annual conferences.</a:t>
            </a:r>
          </a:p>
          <a:p>
            <a:r>
              <a:rPr lang="en-US" dirty="0"/>
              <a:t>However, these presentations.  usually only involve faculty, graduate and post-graduate students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423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Purposes of an Academic Poster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To foster academic research by UCM  criminal justice students.</a:t>
            </a:r>
          </a:p>
          <a:p>
            <a:r>
              <a:rPr lang="en-US" dirty="0"/>
              <a:t>To allow UCM criminal justice students a forum to present their academic research.</a:t>
            </a:r>
          </a:p>
          <a:p>
            <a:r>
              <a:rPr lang="en-US" dirty="0"/>
              <a:t>To prepare UCM criminal  undergraduate students for graduate study and employment in law enforcement and corrections. 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103" y="1916400"/>
            <a:ext cx="4419983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84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The  academic research poster  provides another avenue for UCM CJ students to show their academic excellence. </a:t>
            </a:r>
          </a:p>
          <a:p>
            <a:r>
              <a:rPr lang="en-US" dirty="0"/>
              <a:t>It provides a tangible student work product to enhance a student’s curriculum vitae.</a:t>
            </a:r>
          </a:p>
          <a:p>
            <a:r>
              <a:rPr lang="en-US" dirty="0"/>
              <a:t>Presentation demonstrates academic potential to possible graduate school administrators or employers. </a:t>
            </a:r>
          </a:p>
          <a:p>
            <a:r>
              <a:rPr lang="en-US" dirty="0"/>
              <a:t>The UCM CJ Department has a Poster Machine for paper posters.</a:t>
            </a:r>
          </a:p>
          <a:p>
            <a:r>
              <a:rPr lang="en-US" dirty="0"/>
              <a:t>Virtual posters are presented on </a:t>
            </a:r>
            <a:r>
              <a:rPr lang="en-US" dirty="0" err="1"/>
              <a:t>powerpoint</a:t>
            </a:r>
            <a:r>
              <a:rPr lang="en-US" dirty="0"/>
              <a:t>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498" y="1690688"/>
            <a:ext cx="5600418" cy="420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82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1D98DA-0799-4818-897F-E5F8690DD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49" y="3499076"/>
            <a:ext cx="6053558" cy="242477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Determination of Research D.O.R.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71BB7-BC12-4AB7-B580-FE593AEFB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5161" y="356187"/>
            <a:ext cx="2878409" cy="1792281"/>
          </a:xfrm>
        </p:spPr>
        <p:txBody>
          <a:bodyPr anchor="ctr">
            <a:normAutofit/>
          </a:bodyPr>
          <a:lstStyle/>
          <a:p>
            <a:r>
              <a:rPr lang="en-US" sz="1600" dirty="0"/>
              <a:t>The CJ graduate assistant will help you fill out the DOR form properly.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851F0-FD91-4D3E-83D5-248B70951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6139" y="3143438"/>
            <a:ext cx="3474621" cy="2780412"/>
          </a:xfrm>
        </p:spPr>
        <p:txBody>
          <a:bodyPr anchor="ctr">
            <a:normAutofit/>
          </a:bodyPr>
          <a:lstStyle/>
          <a:p>
            <a:r>
              <a:rPr lang="en-US" sz="2000"/>
              <a:t>The Institutional Research Board at UCM requires that all students participating in any kind of research including posters complete a Determination of Research form.</a:t>
            </a:r>
          </a:p>
        </p:txBody>
      </p:sp>
    </p:spTree>
    <p:extLst>
      <p:ext uri="{BB962C8B-B14F-4D97-AF65-F5344CB8AC3E}">
        <p14:creationId xmlns:p14="http://schemas.microsoft.com/office/powerpoint/2010/main" val="77077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6443482" cy="527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Template #1</a:t>
            </a:r>
          </a:p>
        </p:txBody>
      </p:sp>
    </p:spTree>
    <p:extLst>
      <p:ext uri="{BB962C8B-B14F-4D97-AF65-F5344CB8AC3E}">
        <p14:creationId xmlns:p14="http://schemas.microsoft.com/office/powerpoint/2010/main" val="2438274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Student Poster#1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113" y="1676400"/>
            <a:ext cx="6971964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237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Student Poster#2</a:t>
            </a:r>
          </a:p>
        </p:txBody>
      </p:sp>
      <p:pic>
        <p:nvPicPr>
          <p:cNvPr id="3074" name="Picture 2" descr="C:\Users\etter\Desktop\Layout_2x3-PROO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390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Student Poster#3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1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481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7BEE9-6FDF-42B0-94A7-19E542E64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Poster#4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DEDB1-CF6C-431A-A732-890C286DD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384" y="1348551"/>
            <a:ext cx="6169673" cy="514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37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D12EF-1EB9-4B1E-BF76-3F51DCB22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Poster#5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F082F8-C7A1-4EFB-B9E6-4AAA45D9E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939" y="1425888"/>
            <a:ext cx="9719388" cy="530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45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614</Words>
  <Application>Microsoft Office PowerPoint</Application>
  <PresentationFormat>Widescreen</PresentationFormat>
  <Paragraphs>56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How to do an Academic Research Poster</vt:lpstr>
      <vt:lpstr>What is an Academic Poster? </vt:lpstr>
      <vt:lpstr>Determination of Research D.O.R. </vt:lpstr>
      <vt:lpstr>Poster Template #1</vt:lpstr>
      <vt:lpstr>Sample Student Poster#1</vt:lpstr>
      <vt:lpstr>Sample Student Poster#2</vt:lpstr>
      <vt:lpstr>Sample Student Poster#3</vt:lpstr>
      <vt:lpstr>Student Poster#4</vt:lpstr>
      <vt:lpstr>Sample Poster#5</vt:lpstr>
      <vt:lpstr>Sample Poster#6 </vt:lpstr>
      <vt:lpstr>Sample Poster#7</vt:lpstr>
      <vt:lpstr>Sample Poster#8</vt:lpstr>
      <vt:lpstr>Sample Poster#9</vt:lpstr>
      <vt:lpstr>Sample Poster#10</vt:lpstr>
      <vt:lpstr>What Information Must Be On My Poster</vt:lpstr>
      <vt:lpstr>Academic Poster Competitions are divided into three divisions. </vt:lpstr>
      <vt:lpstr>How Would the Posters be Graded? </vt:lpstr>
      <vt:lpstr>How Would the Posters be Presented? </vt:lpstr>
      <vt:lpstr>Virtual Poster Presentations</vt:lpstr>
      <vt:lpstr>The Purposes of an Academic Poster </vt:lpstr>
      <vt:lpstr>Summary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do an Academic Research Poster</dc:title>
  <dc:creator>Gregg Etter</dc:creator>
  <cp:lastModifiedBy>Gregg Etter</cp:lastModifiedBy>
  <cp:revision>3</cp:revision>
  <dcterms:created xsi:type="dcterms:W3CDTF">2020-09-24T20:57:11Z</dcterms:created>
  <dcterms:modified xsi:type="dcterms:W3CDTF">2022-06-07T16:51:22Z</dcterms:modified>
</cp:coreProperties>
</file>